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6" r:id="rId3"/>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D8E52AAD-0679-487D-B93A-F0716D21E653}" type="datetimeFigureOut">
              <a:rPr lang="fr-FR" smtClean="0"/>
              <a:t>08/02/2022</a:t>
            </a:fld>
            <a:endParaRPr lang="fr-FR"/>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F4301F4-43CE-4D93-B88A-6EFCC9A1B769}" type="slidenum">
              <a:rPr lang="fr-FR" smtClean="0"/>
              <a:t>‹N°›</a:t>
            </a:fld>
            <a:endParaRPr lang="fr-FR"/>
          </a:p>
        </p:txBody>
      </p:sp>
    </p:spTree>
    <p:extLst>
      <p:ext uri="{BB962C8B-B14F-4D97-AF65-F5344CB8AC3E}">
        <p14:creationId xmlns:p14="http://schemas.microsoft.com/office/powerpoint/2010/main" val="143903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3143D5-A00A-42E1-9FDD-0C5CFAF2F4C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6B7AD60-2D40-4745-8A3C-D8A43A85F0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BC2D215-4CF2-4CDB-8797-F1F8DDF0F1AF}"/>
              </a:ext>
            </a:extLst>
          </p:cNvPr>
          <p:cNvSpPr>
            <a:spLocks noGrp="1"/>
          </p:cNvSpPr>
          <p:nvPr>
            <p:ph type="dt" sz="half" idx="10"/>
          </p:nvPr>
        </p:nvSpPr>
        <p:spPr/>
        <p:txBody>
          <a:bodyPr/>
          <a:lstStyle/>
          <a:p>
            <a:fld id="{470E623D-18EB-4C2C-B165-B9B021771D40}" type="datetimeFigureOut">
              <a:rPr lang="fr-FR" smtClean="0"/>
              <a:t>08/02/2022</a:t>
            </a:fld>
            <a:endParaRPr lang="fr-FR"/>
          </a:p>
        </p:txBody>
      </p:sp>
      <p:sp>
        <p:nvSpPr>
          <p:cNvPr id="5" name="Espace réservé du pied de page 4">
            <a:extLst>
              <a:ext uri="{FF2B5EF4-FFF2-40B4-BE49-F238E27FC236}">
                <a16:creationId xmlns:a16="http://schemas.microsoft.com/office/drawing/2014/main" id="{5D833676-6B4F-4BE8-873E-ECBBA6ED64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D557AE-F99B-45BB-828F-4411429EA916}"/>
              </a:ext>
            </a:extLst>
          </p:cNvPr>
          <p:cNvSpPr>
            <a:spLocks noGrp="1"/>
          </p:cNvSpPr>
          <p:nvPr>
            <p:ph type="sldNum" sz="quarter" idx="12"/>
          </p:nvPr>
        </p:nvSpPr>
        <p:spPr/>
        <p:txBody>
          <a:bodyPr/>
          <a:lstStyle/>
          <a:p>
            <a:fld id="{BCD9C96A-C183-45D7-8CD4-947854844BC3}" type="slidenum">
              <a:rPr lang="fr-FR" smtClean="0"/>
              <a:t>‹N°›</a:t>
            </a:fld>
            <a:endParaRPr lang="fr-FR"/>
          </a:p>
        </p:txBody>
      </p:sp>
    </p:spTree>
    <p:extLst>
      <p:ext uri="{BB962C8B-B14F-4D97-AF65-F5344CB8AC3E}">
        <p14:creationId xmlns:p14="http://schemas.microsoft.com/office/powerpoint/2010/main" val="89089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0D219-024E-41A5-A72A-9F98A540CEA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0319CE6-2926-44A6-BB3A-AB5369BEF60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EEF2B6-69A1-4C3B-8A81-C1188A4BE115}"/>
              </a:ext>
            </a:extLst>
          </p:cNvPr>
          <p:cNvSpPr>
            <a:spLocks noGrp="1"/>
          </p:cNvSpPr>
          <p:nvPr>
            <p:ph type="dt" sz="half" idx="10"/>
          </p:nvPr>
        </p:nvSpPr>
        <p:spPr/>
        <p:txBody>
          <a:bodyPr/>
          <a:lstStyle/>
          <a:p>
            <a:fld id="{470E623D-18EB-4C2C-B165-B9B021771D40}" type="datetimeFigureOut">
              <a:rPr lang="fr-FR" smtClean="0"/>
              <a:t>08/02/2022</a:t>
            </a:fld>
            <a:endParaRPr lang="fr-FR"/>
          </a:p>
        </p:txBody>
      </p:sp>
      <p:sp>
        <p:nvSpPr>
          <p:cNvPr id="5" name="Espace réservé du pied de page 4">
            <a:extLst>
              <a:ext uri="{FF2B5EF4-FFF2-40B4-BE49-F238E27FC236}">
                <a16:creationId xmlns:a16="http://schemas.microsoft.com/office/drawing/2014/main" id="{C688B87B-F081-46C4-99D4-85CB3A0023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FF0517A-4C5E-4F7F-A5C2-4FD9F99B0E6B}"/>
              </a:ext>
            </a:extLst>
          </p:cNvPr>
          <p:cNvSpPr>
            <a:spLocks noGrp="1"/>
          </p:cNvSpPr>
          <p:nvPr>
            <p:ph type="sldNum" sz="quarter" idx="12"/>
          </p:nvPr>
        </p:nvSpPr>
        <p:spPr/>
        <p:txBody>
          <a:bodyPr/>
          <a:lstStyle/>
          <a:p>
            <a:fld id="{BCD9C96A-C183-45D7-8CD4-947854844BC3}" type="slidenum">
              <a:rPr lang="fr-FR" smtClean="0"/>
              <a:t>‹N°›</a:t>
            </a:fld>
            <a:endParaRPr lang="fr-FR"/>
          </a:p>
        </p:txBody>
      </p:sp>
    </p:spTree>
    <p:extLst>
      <p:ext uri="{BB962C8B-B14F-4D97-AF65-F5344CB8AC3E}">
        <p14:creationId xmlns:p14="http://schemas.microsoft.com/office/powerpoint/2010/main" val="171336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8A00BD-9643-45FA-886C-B3147359B41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B5D5B66-E267-4737-9696-3D946056A65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4FD3DB-FB41-46B8-9E4B-54A521125E34}"/>
              </a:ext>
            </a:extLst>
          </p:cNvPr>
          <p:cNvSpPr>
            <a:spLocks noGrp="1"/>
          </p:cNvSpPr>
          <p:nvPr>
            <p:ph type="dt" sz="half" idx="10"/>
          </p:nvPr>
        </p:nvSpPr>
        <p:spPr/>
        <p:txBody>
          <a:bodyPr/>
          <a:lstStyle/>
          <a:p>
            <a:fld id="{470E623D-18EB-4C2C-B165-B9B021771D40}" type="datetimeFigureOut">
              <a:rPr lang="fr-FR" smtClean="0"/>
              <a:t>08/02/2022</a:t>
            </a:fld>
            <a:endParaRPr lang="fr-FR"/>
          </a:p>
        </p:txBody>
      </p:sp>
      <p:sp>
        <p:nvSpPr>
          <p:cNvPr id="5" name="Espace réservé du pied de page 4">
            <a:extLst>
              <a:ext uri="{FF2B5EF4-FFF2-40B4-BE49-F238E27FC236}">
                <a16:creationId xmlns:a16="http://schemas.microsoft.com/office/drawing/2014/main" id="{416AAC75-6D37-4400-A374-94BBB728B6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E7CC76-2AEC-4935-9B33-D6BA124F0DBF}"/>
              </a:ext>
            </a:extLst>
          </p:cNvPr>
          <p:cNvSpPr>
            <a:spLocks noGrp="1"/>
          </p:cNvSpPr>
          <p:nvPr>
            <p:ph type="sldNum" sz="quarter" idx="12"/>
          </p:nvPr>
        </p:nvSpPr>
        <p:spPr/>
        <p:txBody>
          <a:bodyPr/>
          <a:lstStyle/>
          <a:p>
            <a:fld id="{BCD9C96A-C183-45D7-8CD4-947854844BC3}" type="slidenum">
              <a:rPr lang="fr-FR" smtClean="0"/>
              <a:t>‹N°›</a:t>
            </a:fld>
            <a:endParaRPr lang="fr-FR"/>
          </a:p>
        </p:txBody>
      </p:sp>
    </p:spTree>
    <p:extLst>
      <p:ext uri="{BB962C8B-B14F-4D97-AF65-F5344CB8AC3E}">
        <p14:creationId xmlns:p14="http://schemas.microsoft.com/office/powerpoint/2010/main" val="62515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DF55E-5375-4AEC-AB01-A6CE7F5C8B7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C1C7887-F8F8-4070-A651-DC93D402D7B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A40ABA-CDF1-43F2-ABD6-5C3025433BF3}"/>
              </a:ext>
            </a:extLst>
          </p:cNvPr>
          <p:cNvSpPr>
            <a:spLocks noGrp="1"/>
          </p:cNvSpPr>
          <p:nvPr>
            <p:ph type="dt" sz="half" idx="10"/>
          </p:nvPr>
        </p:nvSpPr>
        <p:spPr/>
        <p:txBody>
          <a:bodyPr/>
          <a:lstStyle/>
          <a:p>
            <a:fld id="{470E623D-18EB-4C2C-B165-B9B021771D40}" type="datetimeFigureOut">
              <a:rPr lang="fr-FR" smtClean="0"/>
              <a:t>08/02/2022</a:t>
            </a:fld>
            <a:endParaRPr lang="fr-FR"/>
          </a:p>
        </p:txBody>
      </p:sp>
      <p:sp>
        <p:nvSpPr>
          <p:cNvPr id="5" name="Espace réservé du pied de page 4">
            <a:extLst>
              <a:ext uri="{FF2B5EF4-FFF2-40B4-BE49-F238E27FC236}">
                <a16:creationId xmlns:a16="http://schemas.microsoft.com/office/drawing/2014/main" id="{6BBDCEF1-4506-463B-8D9B-A17956A902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A4EF4F-0E4E-4E82-933C-2AA1F7403EAF}"/>
              </a:ext>
            </a:extLst>
          </p:cNvPr>
          <p:cNvSpPr>
            <a:spLocks noGrp="1"/>
          </p:cNvSpPr>
          <p:nvPr>
            <p:ph type="sldNum" sz="quarter" idx="12"/>
          </p:nvPr>
        </p:nvSpPr>
        <p:spPr/>
        <p:txBody>
          <a:bodyPr/>
          <a:lstStyle/>
          <a:p>
            <a:fld id="{BCD9C96A-C183-45D7-8CD4-947854844BC3}" type="slidenum">
              <a:rPr lang="fr-FR" smtClean="0"/>
              <a:t>‹N°›</a:t>
            </a:fld>
            <a:endParaRPr lang="fr-FR"/>
          </a:p>
        </p:txBody>
      </p:sp>
    </p:spTree>
    <p:extLst>
      <p:ext uri="{BB962C8B-B14F-4D97-AF65-F5344CB8AC3E}">
        <p14:creationId xmlns:p14="http://schemas.microsoft.com/office/powerpoint/2010/main" val="319563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1691F-DFD1-4DA5-A1C8-29B0A49AF09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A894CF5-0C23-49AC-8EA4-AC42FCD2F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8E080E6-189E-4B92-87C4-AFF9CDAC604E}"/>
              </a:ext>
            </a:extLst>
          </p:cNvPr>
          <p:cNvSpPr>
            <a:spLocks noGrp="1"/>
          </p:cNvSpPr>
          <p:nvPr>
            <p:ph type="dt" sz="half" idx="10"/>
          </p:nvPr>
        </p:nvSpPr>
        <p:spPr/>
        <p:txBody>
          <a:bodyPr/>
          <a:lstStyle/>
          <a:p>
            <a:fld id="{470E623D-18EB-4C2C-B165-B9B021771D40}" type="datetimeFigureOut">
              <a:rPr lang="fr-FR" smtClean="0"/>
              <a:t>08/02/2022</a:t>
            </a:fld>
            <a:endParaRPr lang="fr-FR"/>
          </a:p>
        </p:txBody>
      </p:sp>
      <p:sp>
        <p:nvSpPr>
          <p:cNvPr id="5" name="Espace réservé du pied de page 4">
            <a:extLst>
              <a:ext uri="{FF2B5EF4-FFF2-40B4-BE49-F238E27FC236}">
                <a16:creationId xmlns:a16="http://schemas.microsoft.com/office/drawing/2014/main" id="{3E95DA11-93C1-4B08-96B4-CB8FF98CC7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4AF57F-B478-44CE-B332-8E39A98B77D3}"/>
              </a:ext>
            </a:extLst>
          </p:cNvPr>
          <p:cNvSpPr>
            <a:spLocks noGrp="1"/>
          </p:cNvSpPr>
          <p:nvPr>
            <p:ph type="sldNum" sz="quarter" idx="12"/>
          </p:nvPr>
        </p:nvSpPr>
        <p:spPr/>
        <p:txBody>
          <a:bodyPr/>
          <a:lstStyle/>
          <a:p>
            <a:fld id="{BCD9C96A-C183-45D7-8CD4-947854844BC3}" type="slidenum">
              <a:rPr lang="fr-FR" smtClean="0"/>
              <a:t>‹N°›</a:t>
            </a:fld>
            <a:endParaRPr lang="fr-FR"/>
          </a:p>
        </p:txBody>
      </p:sp>
    </p:spTree>
    <p:extLst>
      <p:ext uri="{BB962C8B-B14F-4D97-AF65-F5344CB8AC3E}">
        <p14:creationId xmlns:p14="http://schemas.microsoft.com/office/powerpoint/2010/main" val="130292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1767D5-55C3-4AF8-8D65-A732EF2B2CD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72F02FC-68CC-4532-B1B5-97C2721817F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7647FB7-6922-47A1-BA19-B3E88395914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69BEC9C-CFBD-4383-94D6-6D55B1FA2178}"/>
              </a:ext>
            </a:extLst>
          </p:cNvPr>
          <p:cNvSpPr>
            <a:spLocks noGrp="1"/>
          </p:cNvSpPr>
          <p:nvPr>
            <p:ph type="dt" sz="half" idx="10"/>
          </p:nvPr>
        </p:nvSpPr>
        <p:spPr/>
        <p:txBody>
          <a:bodyPr/>
          <a:lstStyle/>
          <a:p>
            <a:fld id="{470E623D-18EB-4C2C-B165-B9B021771D40}" type="datetimeFigureOut">
              <a:rPr lang="fr-FR" smtClean="0"/>
              <a:t>08/02/2022</a:t>
            </a:fld>
            <a:endParaRPr lang="fr-FR"/>
          </a:p>
        </p:txBody>
      </p:sp>
      <p:sp>
        <p:nvSpPr>
          <p:cNvPr id="6" name="Espace réservé du pied de page 5">
            <a:extLst>
              <a:ext uri="{FF2B5EF4-FFF2-40B4-BE49-F238E27FC236}">
                <a16:creationId xmlns:a16="http://schemas.microsoft.com/office/drawing/2014/main" id="{E5C0C180-524D-4895-BCD2-354126544F7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7C4993E-6064-45DC-A758-AD0A6B1E975A}"/>
              </a:ext>
            </a:extLst>
          </p:cNvPr>
          <p:cNvSpPr>
            <a:spLocks noGrp="1"/>
          </p:cNvSpPr>
          <p:nvPr>
            <p:ph type="sldNum" sz="quarter" idx="12"/>
          </p:nvPr>
        </p:nvSpPr>
        <p:spPr/>
        <p:txBody>
          <a:bodyPr/>
          <a:lstStyle/>
          <a:p>
            <a:fld id="{BCD9C96A-C183-45D7-8CD4-947854844BC3}" type="slidenum">
              <a:rPr lang="fr-FR" smtClean="0"/>
              <a:t>‹N°›</a:t>
            </a:fld>
            <a:endParaRPr lang="fr-FR"/>
          </a:p>
        </p:txBody>
      </p:sp>
    </p:spTree>
    <p:extLst>
      <p:ext uri="{BB962C8B-B14F-4D97-AF65-F5344CB8AC3E}">
        <p14:creationId xmlns:p14="http://schemas.microsoft.com/office/powerpoint/2010/main" val="132898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BECE30-E58A-4043-8763-CFFFCF55FD1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A6BD09B-60EA-4711-8AF7-562EC2213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5457C70-A9CF-41E1-BE2D-3D5B4CE53AC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01AD6BD-A352-447A-A37F-AE8F1460F9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D90DCCC-A373-4D38-9224-3AAFE6D57CF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F40F1EE-C861-420D-9D0B-A3686FC91537}"/>
              </a:ext>
            </a:extLst>
          </p:cNvPr>
          <p:cNvSpPr>
            <a:spLocks noGrp="1"/>
          </p:cNvSpPr>
          <p:nvPr>
            <p:ph type="dt" sz="half" idx="10"/>
          </p:nvPr>
        </p:nvSpPr>
        <p:spPr/>
        <p:txBody>
          <a:bodyPr/>
          <a:lstStyle/>
          <a:p>
            <a:fld id="{470E623D-18EB-4C2C-B165-B9B021771D40}" type="datetimeFigureOut">
              <a:rPr lang="fr-FR" smtClean="0"/>
              <a:t>08/02/2022</a:t>
            </a:fld>
            <a:endParaRPr lang="fr-FR"/>
          </a:p>
        </p:txBody>
      </p:sp>
      <p:sp>
        <p:nvSpPr>
          <p:cNvPr id="8" name="Espace réservé du pied de page 7">
            <a:extLst>
              <a:ext uri="{FF2B5EF4-FFF2-40B4-BE49-F238E27FC236}">
                <a16:creationId xmlns:a16="http://schemas.microsoft.com/office/drawing/2014/main" id="{80FDE91E-E178-4222-970A-BBCC41A0AFD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3FFDF9A-C40E-4B70-8C6A-17B9AE59F6A4}"/>
              </a:ext>
            </a:extLst>
          </p:cNvPr>
          <p:cNvSpPr>
            <a:spLocks noGrp="1"/>
          </p:cNvSpPr>
          <p:nvPr>
            <p:ph type="sldNum" sz="quarter" idx="12"/>
          </p:nvPr>
        </p:nvSpPr>
        <p:spPr/>
        <p:txBody>
          <a:bodyPr/>
          <a:lstStyle/>
          <a:p>
            <a:fld id="{BCD9C96A-C183-45D7-8CD4-947854844BC3}" type="slidenum">
              <a:rPr lang="fr-FR" smtClean="0"/>
              <a:t>‹N°›</a:t>
            </a:fld>
            <a:endParaRPr lang="fr-FR"/>
          </a:p>
        </p:txBody>
      </p:sp>
    </p:spTree>
    <p:extLst>
      <p:ext uri="{BB962C8B-B14F-4D97-AF65-F5344CB8AC3E}">
        <p14:creationId xmlns:p14="http://schemas.microsoft.com/office/powerpoint/2010/main" val="364698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772AD-BC5B-4827-A4DD-D0B206E801A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F55FCD7-5E57-4714-B9FC-F944187DEBF5}"/>
              </a:ext>
            </a:extLst>
          </p:cNvPr>
          <p:cNvSpPr>
            <a:spLocks noGrp="1"/>
          </p:cNvSpPr>
          <p:nvPr>
            <p:ph type="dt" sz="half" idx="10"/>
          </p:nvPr>
        </p:nvSpPr>
        <p:spPr/>
        <p:txBody>
          <a:bodyPr/>
          <a:lstStyle/>
          <a:p>
            <a:fld id="{470E623D-18EB-4C2C-B165-B9B021771D40}" type="datetimeFigureOut">
              <a:rPr lang="fr-FR" smtClean="0"/>
              <a:t>08/02/2022</a:t>
            </a:fld>
            <a:endParaRPr lang="fr-FR"/>
          </a:p>
        </p:txBody>
      </p:sp>
      <p:sp>
        <p:nvSpPr>
          <p:cNvPr id="4" name="Espace réservé du pied de page 3">
            <a:extLst>
              <a:ext uri="{FF2B5EF4-FFF2-40B4-BE49-F238E27FC236}">
                <a16:creationId xmlns:a16="http://schemas.microsoft.com/office/drawing/2014/main" id="{144DEE9F-F0AE-431D-9240-1120E4E96CC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E3D731B-10A8-49DF-AD08-423E17DF1D06}"/>
              </a:ext>
            </a:extLst>
          </p:cNvPr>
          <p:cNvSpPr>
            <a:spLocks noGrp="1"/>
          </p:cNvSpPr>
          <p:nvPr>
            <p:ph type="sldNum" sz="quarter" idx="12"/>
          </p:nvPr>
        </p:nvSpPr>
        <p:spPr/>
        <p:txBody>
          <a:bodyPr/>
          <a:lstStyle/>
          <a:p>
            <a:fld id="{BCD9C96A-C183-45D7-8CD4-947854844BC3}" type="slidenum">
              <a:rPr lang="fr-FR" smtClean="0"/>
              <a:t>‹N°›</a:t>
            </a:fld>
            <a:endParaRPr lang="fr-FR"/>
          </a:p>
        </p:txBody>
      </p:sp>
    </p:spTree>
    <p:extLst>
      <p:ext uri="{BB962C8B-B14F-4D97-AF65-F5344CB8AC3E}">
        <p14:creationId xmlns:p14="http://schemas.microsoft.com/office/powerpoint/2010/main" val="32603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A782DD5-E872-4CDE-88F5-75EFC0A639F1}"/>
              </a:ext>
            </a:extLst>
          </p:cNvPr>
          <p:cNvSpPr>
            <a:spLocks noGrp="1"/>
          </p:cNvSpPr>
          <p:nvPr>
            <p:ph type="dt" sz="half" idx="10"/>
          </p:nvPr>
        </p:nvSpPr>
        <p:spPr/>
        <p:txBody>
          <a:bodyPr/>
          <a:lstStyle/>
          <a:p>
            <a:fld id="{470E623D-18EB-4C2C-B165-B9B021771D40}" type="datetimeFigureOut">
              <a:rPr lang="fr-FR" smtClean="0"/>
              <a:t>08/02/2022</a:t>
            </a:fld>
            <a:endParaRPr lang="fr-FR"/>
          </a:p>
        </p:txBody>
      </p:sp>
      <p:sp>
        <p:nvSpPr>
          <p:cNvPr id="3" name="Espace réservé du pied de page 2">
            <a:extLst>
              <a:ext uri="{FF2B5EF4-FFF2-40B4-BE49-F238E27FC236}">
                <a16:creationId xmlns:a16="http://schemas.microsoft.com/office/drawing/2014/main" id="{0C075624-A81D-4A4F-B7AF-D68454E800C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A46756E-77A8-4989-99D8-47E26E29D5B1}"/>
              </a:ext>
            </a:extLst>
          </p:cNvPr>
          <p:cNvSpPr>
            <a:spLocks noGrp="1"/>
          </p:cNvSpPr>
          <p:nvPr>
            <p:ph type="sldNum" sz="quarter" idx="12"/>
          </p:nvPr>
        </p:nvSpPr>
        <p:spPr/>
        <p:txBody>
          <a:bodyPr/>
          <a:lstStyle/>
          <a:p>
            <a:fld id="{BCD9C96A-C183-45D7-8CD4-947854844BC3}" type="slidenum">
              <a:rPr lang="fr-FR" smtClean="0"/>
              <a:t>‹N°›</a:t>
            </a:fld>
            <a:endParaRPr lang="fr-FR"/>
          </a:p>
        </p:txBody>
      </p:sp>
    </p:spTree>
    <p:extLst>
      <p:ext uri="{BB962C8B-B14F-4D97-AF65-F5344CB8AC3E}">
        <p14:creationId xmlns:p14="http://schemas.microsoft.com/office/powerpoint/2010/main" val="376304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63E88-D189-427C-A61E-CB56343A5E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D7DE4F7-59EF-49C2-BE52-A6C4321EA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BEF694C-30E2-485C-B129-8AAEA797C4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C2E73DA-F181-4D1E-AED1-9C5DD17A723A}"/>
              </a:ext>
            </a:extLst>
          </p:cNvPr>
          <p:cNvSpPr>
            <a:spLocks noGrp="1"/>
          </p:cNvSpPr>
          <p:nvPr>
            <p:ph type="dt" sz="half" idx="10"/>
          </p:nvPr>
        </p:nvSpPr>
        <p:spPr/>
        <p:txBody>
          <a:bodyPr/>
          <a:lstStyle/>
          <a:p>
            <a:fld id="{470E623D-18EB-4C2C-B165-B9B021771D40}" type="datetimeFigureOut">
              <a:rPr lang="fr-FR" smtClean="0"/>
              <a:t>08/02/2022</a:t>
            </a:fld>
            <a:endParaRPr lang="fr-FR"/>
          </a:p>
        </p:txBody>
      </p:sp>
      <p:sp>
        <p:nvSpPr>
          <p:cNvPr id="6" name="Espace réservé du pied de page 5">
            <a:extLst>
              <a:ext uri="{FF2B5EF4-FFF2-40B4-BE49-F238E27FC236}">
                <a16:creationId xmlns:a16="http://schemas.microsoft.com/office/drawing/2014/main" id="{FDBB4D1D-B900-4972-A6FC-5A6540B626A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CE8639-C63D-4040-BCFD-9374F6BADE18}"/>
              </a:ext>
            </a:extLst>
          </p:cNvPr>
          <p:cNvSpPr>
            <a:spLocks noGrp="1"/>
          </p:cNvSpPr>
          <p:nvPr>
            <p:ph type="sldNum" sz="quarter" idx="12"/>
          </p:nvPr>
        </p:nvSpPr>
        <p:spPr/>
        <p:txBody>
          <a:bodyPr/>
          <a:lstStyle/>
          <a:p>
            <a:fld id="{BCD9C96A-C183-45D7-8CD4-947854844BC3}" type="slidenum">
              <a:rPr lang="fr-FR" smtClean="0"/>
              <a:t>‹N°›</a:t>
            </a:fld>
            <a:endParaRPr lang="fr-FR"/>
          </a:p>
        </p:txBody>
      </p:sp>
    </p:spTree>
    <p:extLst>
      <p:ext uri="{BB962C8B-B14F-4D97-AF65-F5344CB8AC3E}">
        <p14:creationId xmlns:p14="http://schemas.microsoft.com/office/powerpoint/2010/main" val="40089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DCE8EB-BD80-489D-BEE3-1EC50DA0B0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B49A0A0-9845-418A-AF88-937774225D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6CA1B5F-446B-4681-B2A9-8D0D3B690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98F5463-2929-41FB-9E46-8E3B1C890169}"/>
              </a:ext>
            </a:extLst>
          </p:cNvPr>
          <p:cNvSpPr>
            <a:spLocks noGrp="1"/>
          </p:cNvSpPr>
          <p:nvPr>
            <p:ph type="dt" sz="half" idx="10"/>
          </p:nvPr>
        </p:nvSpPr>
        <p:spPr/>
        <p:txBody>
          <a:bodyPr/>
          <a:lstStyle/>
          <a:p>
            <a:fld id="{470E623D-18EB-4C2C-B165-B9B021771D40}" type="datetimeFigureOut">
              <a:rPr lang="fr-FR" smtClean="0"/>
              <a:t>08/02/2022</a:t>
            </a:fld>
            <a:endParaRPr lang="fr-FR"/>
          </a:p>
        </p:txBody>
      </p:sp>
      <p:sp>
        <p:nvSpPr>
          <p:cNvPr id="6" name="Espace réservé du pied de page 5">
            <a:extLst>
              <a:ext uri="{FF2B5EF4-FFF2-40B4-BE49-F238E27FC236}">
                <a16:creationId xmlns:a16="http://schemas.microsoft.com/office/drawing/2014/main" id="{10F07144-0687-4DF7-82E8-53C0C7202E0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B2ED64-02D6-4EE9-A532-C29F78E38271}"/>
              </a:ext>
            </a:extLst>
          </p:cNvPr>
          <p:cNvSpPr>
            <a:spLocks noGrp="1"/>
          </p:cNvSpPr>
          <p:nvPr>
            <p:ph type="sldNum" sz="quarter" idx="12"/>
          </p:nvPr>
        </p:nvSpPr>
        <p:spPr/>
        <p:txBody>
          <a:bodyPr/>
          <a:lstStyle/>
          <a:p>
            <a:fld id="{BCD9C96A-C183-45D7-8CD4-947854844BC3}" type="slidenum">
              <a:rPr lang="fr-FR" smtClean="0"/>
              <a:t>‹N°›</a:t>
            </a:fld>
            <a:endParaRPr lang="fr-FR"/>
          </a:p>
        </p:txBody>
      </p:sp>
    </p:spTree>
    <p:extLst>
      <p:ext uri="{BB962C8B-B14F-4D97-AF65-F5344CB8AC3E}">
        <p14:creationId xmlns:p14="http://schemas.microsoft.com/office/powerpoint/2010/main" val="275534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0635CC5-0C2F-4E9E-A688-1EDDFC0964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33AC5DE-D767-44D8-B3AB-E512143F8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04BAA32-A4F6-49B3-AA59-7738F0DCB2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E623D-18EB-4C2C-B165-B9B021771D40}" type="datetimeFigureOut">
              <a:rPr lang="fr-FR" smtClean="0"/>
              <a:t>08/02/2022</a:t>
            </a:fld>
            <a:endParaRPr lang="fr-FR"/>
          </a:p>
        </p:txBody>
      </p:sp>
      <p:sp>
        <p:nvSpPr>
          <p:cNvPr id="5" name="Espace réservé du pied de page 4">
            <a:extLst>
              <a:ext uri="{FF2B5EF4-FFF2-40B4-BE49-F238E27FC236}">
                <a16:creationId xmlns:a16="http://schemas.microsoft.com/office/drawing/2014/main" id="{EC19B837-1B53-4C18-A32F-DD8C109041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3BF699D-824C-401E-A049-04837F384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9C96A-C183-45D7-8CD4-947854844BC3}" type="slidenum">
              <a:rPr lang="fr-FR" smtClean="0"/>
              <a:t>‹N°›</a:t>
            </a:fld>
            <a:endParaRPr lang="fr-FR"/>
          </a:p>
        </p:txBody>
      </p:sp>
    </p:spTree>
    <p:extLst>
      <p:ext uri="{BB962C8B-B14F-4D97-AF65-F5344CB8AC3E}">
        <p14:creationId xmlns:p14="http://schemas.microsoft.com/office/powerpoint/2010/main" val="2801887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73D1E00-D6D3-4D02-9BFC-825813B0720F}"/>
              </a:ext>
            </a:extLst>
          </p:cNvPr>
          <p:cNvPicPr/>
          <p:nvPr/>
        </p:nvPicPr>
        <p:blipFill>
          <a:blip r:embed="rId2" cstate="print">
            <a:lum bright="70000" contrast="-70000"/>
            <a:alphaModFix amt="30000"/>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 4">
            <a:extLst>
              <a:ext uri="{FF2B5EF4-FFF2-40B4-BE49-F238E27FC236}">
                <a16:creationId xmlns:a16="http://schemas.microsoft.com/office/drawing/2014/main" id="{925F0929-9A30-49BC-8996-773C4A3228CE}"/>
              </a:ext>
            </a:extLst>
          </p:cNvPr>
          <p:cNvPicPr/>
          <p:nvPr/>
        </p:nvPicPr>
        <p:blipFill rotWithShape="1">
          <a:blip r:embed="rId4" cstate="print">
            <a:extLst>
              <a:ext uri="{28A0092B-C50C-407E-A947-70E740481C1C}">
                <a14:useLocalDpi xmlns:a14="http://schemas.microsoft.com/office/drawing/2010/main" val="0"/>
              </a:ext>
            </a:extLst>
          </a:blip>
          <a:srcRect l="5370" t="4902" r="9269" b="9304"/>
          <a:stretch/>
        </p:blipFill>
        <p:spPr bwMode="auto">
          <a:xfrm>
            <a:off x="175723" y="311993"/>
            <a:ext cx="1341536" cy="969394"/>
          </a:xfrm>
          <a:prstGeom prst="rect">
            <a:avLst/>
          </a:prstGeom>
          <a:ln>
            <a:noFill/>
          </a:ln>
          <a:extLst>
            <a:ext uri="{53640926-AAD7-44D8-BBD7-CCE9431645EC}">
              <a14:shadowObscured xmlns:a14="http://schemas.microsoft.com/office/drawing/2010/main"/>
            </a:ext>
          </a:extLst>
        </p:spPr>
      </p:pic>
      <p:sp>
        <p:nvSpPr>
          <p:cNvPr id="6" name="ZoneTexte 5">
            <a:extLst>
              <a:ext uri="{FF2B5EF4-FFF2-40B4-BE49-F238E27FC236}">
                <a16:creationId xmlns:a16="http://schemas.microsoft.com/office/drawing/2014/main" id="{342E5374-CDDC-4FF1-99C1-23F6F4FAF1C3}"/>
              </a:ext>
            </a:extLst>
          </p:cNvPr>
          <p:cNvSpPr txBox="1"/>
          <p:nvPr/>
        </p:nvSpPr>
        <p:spPr>
          <a:xfrm>
            <a:off x="6539500" y="217464"/>
            <a:ext cx="5438677" cy="6640536"/>
          </a:xfrm>
          <a:prstGeom prst="rect">
            <a:avLst/>
          </a:prstGeom>
          <a:noFill/>
        </p:spPr>
        <p:txBody>
          <a:bodyPr wrap="square" rtlCol="0">
            <a:spAutoFit/>
          </a:bodyPr>
          <a:lstStyle/>
          <a:p>
            <a:pPr algn="ct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BON DE SOUSCRIPTION</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Oui, je fais un don pour aider aux travaux de rénovation du baptistère et à l’embellissement intérieur de l’église.</a:t>
            </a:r>
          </a:p>
          <a:p>
            <a:pPr algn="just">
              <a:lnSpc>
                <a:spcPct val="107000"/>
              </a:lnSpc>
              <a:spcAft>
                <a:spcPts val="800"/>
              </a:spcAft>
            </a:pPr>
            <a:endParaRPr lang="fr-FR" sz="3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Nom : _____________________________ Prénom : _________________</a:t>
            </a:r>
          </a:p>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Adresse : ____________________________________________________</a:t>
            </a:r>
          </a:p>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Code postal, Ville : ________________</a:t>
            </a:r>
          </a:p>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Téléphone : _____________________ E-mail : _______________________</a:t>
            </a:r>
          </a:p>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Année de naissance : __________</a:t>
            </a:r>
          </a:p>
          <a:p>
            <a:pPr algn="just">
              <a:lnSpc>
                <a:spcPct val="107000"/>
              </a:lnSpc>
              <a:spcAft>
                <a:spcPts val="800"/>
              </a:spcAft>
            </a:pPr>
            <a:endParaRPr lang="fr-FR" sz="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Paiement par :</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Chèque à l’ordre de : ADV — Paroisse de Saint-Cyr. Le chèque et le bulletin de souscription sont à adresser à :</a:t>
            </a:r>
          </a:p>
          <a:p>
            <a:pPr algn="just">
              <a:lnSpc>
                <a:spcPct val="107000"/>
              </a:lnSpc>
              <a:spcAft>
                <a:spcPts val="800"/>
              </a:spcAft>
            </a:pPr>
            <a:r>
              <a:rPr lang="fr-FR" sz="1100" dirty="0">
                <a:latin typeface="Calibri" panose="020F0502020204030204" pitchFamily="34" charset="0"/>
                <a:ea typeface="Calibri" panose="020F0502020204030204" pitchFamily="34" charset="0"/>
                <a:cs typeface="Times New Roman" panose="02020603050405020304" pitchFamily="18" charset="0"/>
              </a:rPr>
              <a:t>         </a:t>
            </a:r>
            <a:r>
              <a:rPr lang="fr-FR" sz="1100" dirty="0">
                <a:effectLst/>
                <a:latin typeface="Calibri" panose="020F0502020204030204" pitchFamily="34" charset="0"/>
                <a:ea typeface="Calibri" panose="020F0502020204030204" pitchFamily="34" charset="0"/>
                <a:cs typeface="Times New Roman" panose="02020603050405020304" pitchFamily="18" charset="0"/>
              </a:rPr>
              <a:t>Paroisse Saint-Cyr, 2 rue de la République 78210 Saint-Cyr l’École.</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En espèces : le don est à remettre au secrétariat paroissial accompagné de ce bulletin de souscription.</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Par internet : site « www.catholique78.fr » ; sur la page d’accueil, cliquer sur l’onglet orange à droite : « faire un don » puis « je soutiens l’action de l’Église », « affectation de votre don : souscription paroissiale » puis choisir : « Saint-Cyr-l’École, aménagement du baptistère ».</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La souscription, d’un montant de 20 000 € est ouverte jusqu’au 30 novembre 2022.</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Votre don ouvre droit à une réduction de l'impôt sur le revenu à hauteur de 66 % du don et dans la limite de 20 % du revenu imposable. Ex : Un don de 100 € = 66 € d’économie d’impôt.</a:t>
            </a:r>
          </a:p>
          <a:p>
            <a:pPr algn="just">
              <a:lnSpc>
                <a:spcPct val="107000"/>
              </a:lnSpc>
              <a:spcAft>
                <a:spcPts val="800"/>
              </a:spcAft>
            </a:pPr>
            <a:endParaRPr lang="fr-FR" sz="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À ______________________, le ___________________</a:t>
            </a:r>
          </a:p>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Signature</a:t>
            </a:r>
          </a:p>
        </p:txBody>
      </p:sp>
      <p:pic>
        <p:nvPicPr>
          <p:cNvPr id="7" name="DDA7BD01-0506-4D56-9A96-AB6AAF1CAAD3">
            <a:extLst>
              <a:ext uri="{FF2B5EF4-FFF2-40B4-BE49-F238E27FC236}">
                <a16:creationId xmlns:a16="http://schemas.microsoft.com/office/drawing/2014/main" id="{F7A825EF-9FE1-450D-870A-98705BD1B300}"/>
              </a:ext>
            </a:extLst>
          </p:cNvPr>
          <p:cNvPicPr>
            <a:picLocks noChangeAspect="1" noChangeArrowheads="1"/>
          </p:cNvPicPr>
          <p:nvPr/>
        </p:nvPicPr>
        <p:blipFill>
          <a:blip r:embed="rId5">
            <a:alphaModFix am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568553" y="4668346"/>
            <a:ext cx="3440493" cy="207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AC7C6F1C-4191-4F52-A302-D30A8E43D11A}"/>
              </a:ext>
            </a:extLst>
          </p:cNvPr>
          <p:cNvSpPr txBox="1"/>
          <p:nvPr/>
        </p:nvSpPr>
        <p:spPr>
          <a:xfrm>
            <a:off x="443167" y="1013277"/>
            <a:ext cx="5691266" cy="4118692"/>
          </a:xfrm>
          <a:prstGeom prst="rect">
            <a:avLst/>
          </a:prstGeom>
          <a:noFill/>
        </p:spPr>
        <p:txBody>
          <a:bodyPr wrap="square" rtlCol="0">
            <a:spAutoFit/>
          </a:bodyPr>
          <a:lstStyle/>
          <a:p>
            <a:pPr algn="ct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SOUSCRIPTION PAROISSIALE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Nous sollicitons votre générosité sous la forme d’une souscription d’un montant de 20 000€ pour un projet que nous ne pouvons pas financer par les ressources habituelles :</a:t>
            </a:r>
          </a:p>
          <a:p>
            <a:pPr algn="just">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Rénovation du baptistère, embellissement intérieur église</a:t>
            </a:r>
          </a:p>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La partie la plus travaillée de l’église est l’ancien baptistère, dédié aujourd’hui à Sainte Faustine et à la Miséricorde. Nous souhaitons lui redonner sa destination initiale.</a:t>
            </a:r>
          </a:p>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Le projet comprend une ouverture sur la chapelle de semaine, l’installation d’un vrai baptistère et l’aménagement du lieu pour accueillir des célébrations de baptême.</a:t>
            </a:r>
          </a:p>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Le fond de l’église se trouvera modifié avec une ouverture donnant sur le nouveau baptistère. Un travail d’harmonisation de l’ensemble sera réalisé pour permettre les mouvements nécessaires aux célébrations et inviter au recueillement.</a:t>
            </a:r>
          </a:p>
        </p:txBody>
      </p:sp>
    </p:spTree>
    <p:extLst>
      <p:ext uri="{BB962C8B-B14F-4D97-AF65-F5344CB8AC3E}">
        <p14:creationId xmlns:p14="http://schemas.microsoft.com/office/powerpoint/2010/main" val="653031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ABD8967-7C91-4F90-ADD4-ED1C67D2100C}"/>
              </a:ext>
            </a:extLst>
          </p:cNvPr>
          <p:cNvPicPr/>
          <p:nvPr/>
        </p:nvPicPr>
        <p:blipFill>
          <a:blip r:embed="rId2" cstate="print">
            <a:alphaModFix amt="15000"/>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63500"/>
          </a:effectLst>
        </p:spPr>
      </p:pic>
      <p:pic>
        <p:nvPicPr>
          <p:cNvPr id="5" name="Image 4">
            <a:extLst>
              <a:ext uri="{FF2B5EF4-FFF2-40B4-BE49-F238E27FC236}">
                <a16:creationId xmlns:a16="http://schemas.microsoft.com/office/drawing/2014/main" id="{EB767CA4-5468-497C-9678-2DF5F170EA35}"/>
              </a:ext>
            </a:extLst>
          </p:cNvPr>
          <p:cNvPicPr/>
          <p:nvPr/>
        </p:nvPicPr>
        <p:blipFill rotWithShape="1">
          <a:blip r:embed="rId4" cstate="print">
            <a:extLst>
              <a:ext uri="{28A0092B-C50C-407E-A947-70E740481C1C}">
                <a14:useLocalDpi xmlns:a14="http://schemas.microsoft.com/office/drawing/2010/main" val="0"/>
              </a:ext>
            </a:extLst>
          </a:blip>
          <a:srcRect l="5370" t="4902" r="9269" b="9304"/>
          <a:stretch/>
        </p:blipFill>
        <p:spPr bwMode="auto">
          <a:xfrm>
            <a:off x="175723" y="311993"/>
            <a:ext cx="1341536" cy="969394"/>
          </a:xfrm>
          <a:prstGeom prst="rect">
            <a:avLst/>
          </a:prstGeom>
          <a:ln>
            <a:noFill/>
          </a:ln>
          <a:extLst>
            <a:ext uri="{53640926-AAD7-44D8-BBD7-CCE9431645EC}">
              <a14:shadowObscured xmlns:a14="http://schemas.microsoft.com/office/drawing/2010/main"/>
            </a:ext>
          </a:extLst>
        </p:spPr>
      </p:pic>
      <p:sp>
        <p:nvSpPr>
          <p:cNvPr id="7" name="ZoneTexte 6">
            <a:extLst>
              <a:ext uri="{FF2B5EF4-FFF2-40B4-BE49-F238E27FC236}">
                <a16:creationId xmlns:a16="http://schemas.microsoft.com/office/drawing/2014/main" id="{153D08D0-0B97-448E-89AF-A00A1CD0AD0C}"/>
              </a:ext>
            </a:extLst>
          </p:cNvPr>
          <p:cNvSpPr txBox="1"/>
          <p:nvPr/>
        </p:nvSpPr>
        <p:spPr>
          <a:xfrm>
            <a:off x="6539500" y="217464"/>
            <a:ext cx="5438677" cy="6640536"/>
          </a:xfrm>
          <a:prstGeom prst="rect">
            <a:avLst/>
          </a:prstGeom>
          <a:noFill/>
        </p:spPr>
        <p:txBody>
          <a:bodyPr wrap="square" rtlCol="0">
            <a:spAutoFit/>
          </a:bodyPr>
          <a:lstStyle/>
          <a:p>
            <a:pPr algn="ct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BON DE SOUSCRIPTION</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Oui, je fais un don pour aider aux travaux de rénovation du baptistère et à l’embellissement intérieur de l’église.</a:t>
            </a:r>
          </a:p>
          <a:p>
            <a:pPr algn="just">
              <a:lnSpc>
                <a:spcPct val="107000"/>
              </a:lnSpc>
              <a:spcAft>
                <a:spcPts val="800"/>
              </a:spcAft>
            </a:pPr>
            <a:endParaRPr lang="fr-FR" sz="3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Nom : _____________________________ Prénom : _________________</a:t>
            </a:r>
          </a:p>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Adresse : ____________________________________________________</a:t>
            </a:r>
          </a:p>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Code postal, Ville : ________________</a:t>
            </a:r>
          </a:p>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Téléphone : _____________________ E-mail : _______________________</a:t>
            </a:r>
          </a:p>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Année de naissance : __________</a:t>
            </a:r>
          </a:p>
          <a:p>
            <a:pPr algn="just">
              <a:lnSpc>
                <a:spcPct val="107000"/>
              </a:lnSpc>
              <a:spcAft>
                <a:spcPts val="800"/>
              </a:spcAft>
            </a:pPr>
            <a:endParaRPr lang="fr-FR" sz="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Paiement par :</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Chèque à l’ordre de : ADV — Paroisse de Saint-Cyr. Le chèque et le bulletin de souscription sont à adresser à :</a:t>
            </a:r>
          </a:p>
          <a:p>
            <a:pPr algn="just">
              <a:lnSpc>
                <a:spcPct val="107000"/>
              </a:lnSpc>
              <a:spcAft>
                <a:spcPts val="800"/>
              </a:spcAft>
            </a:pPr>
            <a:r>
              <a:rPr lang="fr-FR" sz="1100" dirty="0">
                <a:latin typeface="Calibri" panose="020F0502020204030204" pitchFamily="34" charset="0"/>
                <a:ea typeface="Calibri" panose="020F0502020204030204" pitchFamily="34" charset="0"/>
                <a:cs typeface="Times New Roman" panose="02020603050405020304" pitchFamily="18" charset="0"/>
              </a:rPr>
              <a:t>         </a:t>
            </a:r>
            <a:r>
              <a:rPr lang="fr-FR" sz="1100" dirty="0">
                <a:effectLst/>
                <a:latin typeface="Calibri" panose="020F0502020204030204" pitchFamily="34" charset="0"/>
                <a:ea typeface="Calibri" panose="020F0502020204030204" pitchFamily="34" charset="0"/>
                <a:cs typeface="Times New Roman" panose="02020603050405020304" pitchFamily="18" charset="0"/>
              </a:rPr>
              <a:t>Paroisse Saint-Cyr, 2 rue de la République 78210 Saint-Cyr l’École.</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En espèces : le don est à remettre au secrétariat paroissial accompagné de ce bulletin de souscription.</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Par internet : site « www.catholique78.fr » ; sur la page d’accueil, cliquer sur l’onglet orange à droite : « faire un don » puis « je soutiens l’action de l’Église », « affectation de votre don : souscription paroissiale » puis choisir : « Saint-Cyr-l’École, aménagement du baptistère ».</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La souscription, d’un montant de 20 000 € est ouverte jusqu’au 30 novembre 2022.</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Votre don ouvre droit à une réduction de l'impôt sur le revenu à hauteur de 66 % du don et dans la limite de 20 % du revenu imposable. Ex : Un don de 100 € = 66 € d’économie d’impôt.</a:t>
            </a:r>
          </a:p>
          <a:p>
            <a:pPr algn="just">
              <a:lnSpc>
                <a:spcPct val="107000"/>
              </a:lnSpc>
              <a:spcAft>
                <a:spcPts val="800"/>
              </a:spcAft>
            </a:pPr>
            <a:endParaRPr lang="fr-FR" sz="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À ______________________, le ___________________</a:t>
            </a:r>
          </a:p>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Signature</a:t>
            </a:r>
          </a:p>
        </p:txBody>
      </p:sp>
      <p:pic>
        <p:nvPicPr>
          <p:cNvPr id="1026" name="DDA7BD01-0506-4D56-9A96-AB6AAF1CAAD3">
            <a:extLst>
              <a:ext uri="{FF2B5EF4-FFF2-40B4-BE49-F238E27FC236}">
                <a16:creationId xmlns:a16="http://schemas.microsoft.com/office/drawing/2014/main" id="{76C6D59F-B16F-4791-A168-6A520B7B9105}"/>
              </a:ext>
            </a:extLst>
          </p:cNvPr>
          <p:cNvPicPr>
            <a:picLocks noChangeAspect="1" noChangeArrowheads="1"/>
          </p:cNvPicPr>
          <p:nvPr/>
        </p:nvPicPr>
        <p:blipFill>
          <a:blip r:embed="rId5">
            <a:alphaModFix am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568553" y="4668346"/>
            <a:ext cx="3440493" cy="207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A546C472-7A76-4A08-B102-9DBFA9647911}"/>
              </a:ext>
            </a:extLst>
          </p:cNvPr>
          <p:cNvSpPr txBox="1"/>
          <p:nvPr/>
        </p:nvSpPr>
        <p:spPr>
          <a:xfrm>
            <a:off x="443167" y="1013277"/>
            <a:ext cx="5691266" cy="4118692"/>
          </a:xfrm>
          <a:prstGeom prst="rect">
            <a:avLst/>
          </a:prstGeom>
          <a:noFill/>
        </p:spPr>
        <p:txBody>
          <a:bodyPr wrap="square" rtlCol="0">
            <a:spAutoFit/>
          </a:bodyPr>
          <a:lstStyle/>
          <a:p>
            <a:pPr algn="ct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SOUSCRIPTION PAROISSIALE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Nous sollicitons votre générosité sous la forme d’une souscription d’un montant de 20 000€ pour un projet que nous ne pouvons pas financer par les ressources habituelles :</a:t>
            </a:r>
          </a:p>
          <a:p>
            <a:pPr algn="just">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Rénovation du baptistère, embellissement intérieur église</a:t>
            </a:r>
          </a:p>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La partie la plus travaillée de l’église est l’ancien baptistère, dédié aujourd’hui à Sainte Faustine et à la Miséricorde. Nous souhaitons lui redonner sa destination initiale.</a:t>
            </a:r>
          </a:p>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Le projet comprend une ouverture sur la chapelle de semaine, l’installation d’un vrai baptistère et l’aménagement du lieu pour accueillir des célébrations de baptême.</a:t>
            </a:r>
          </a:p>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Le fond de l’église se trouvera modifié avec une ouverture donnant sur le nouveau baptistère. Un travail d’harmonisation de l’ensemble sera réalisé pour permettre les mouvements nécessaires aux célébrations et inviter au recueillement.</a:t>
            </a:r>
          </a:p>
        </p:txBody>
      </p:sp>
    </p:spTree>
    <p:extLst>
      <p:ext uri="{BB962C8B-B14F-4D97-AF65-F5344CB8AC3E}">
        <p14:creationId xmlns:p14="http://schemas.microsoft.com/office/powerpoint/2010/main" val="18821801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708</Words>
  <Application>Microsoft Office PowerPoint</Application>
  <PresentationFormat>Grand écran</PresentationFormat>
  <Paragraphs>50</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Calibri Light</vt:lpstr>
      <vt:lpstr>Times New Roman</vt:lpstr>
      <vt:lpstr>Thème Office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TOUIBI Nouredine</dc:creator>
  <cp:lastModifiedBy>Secrétariat</cp:lastModifiedBy>
  <cp:revision>4</cp:revision>
  <cp:lastPrinted>2022-02-08T10:02:32Z</cp:lastPrinted>
  <dcterms:created xsi:type="dcterms:W3CDTF">2022-02-05T12:33:02Z</dcterms:created>
  <dcterms:modified xsi:type="dcterms:W3CDTF">2022-02-08T10:02:39Z</dcterms:modified>
</cp:coreProperties>
</file>